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60" r:id="rId4"/>
    <p:sldId id="266" r:id="rId5"/>
    <p:sldId id="261" r:id="rId6"/>
    <p:sldId id="265" r:id="rId7"/>
    <p:sldId id="267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6CD80C-F10C-4AEF-863F-9D2FFFF7E13B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ED79C4-606B-4F36-900D-9F334F94D0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00940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10f95e890cc_0_1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10f95e890cc_0_1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11290d5ca1c_0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11290d5ca1c_0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ED79C4-606B-4F36-900D-9F334F94D027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80710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10f95e890cc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10f95e890cc_0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7B22A-3774-400A-9036-2F8F86E7F276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D4C4E-E0D0-464B-B8A5-AE6EFF0FFD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9130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7B22A-3774-400A-9036-2F8F86E7F276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D4C4E-E0D0-464B-B8A5-AE6EFF0FFD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44058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7B22A-3774-400A-9036-2F8F86E7F276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D4C4E-E0D0-464B-B8A5-AE6EFF0FFD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45185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2D3092"/>
              </a:buClr>
              <a:buSzPts val="2800"/>
              <a:buFont typeface="Roboto"/>
              <a:buNone/>
              <a:defRPr b="1">
                <a:solidFill>
                  <a:srgbClr val="2D309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Roboto"/>
              <a:buChar char="●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○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■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●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○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■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●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Roboto"/>
              <a:buChar char="○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Roboto"/>
              <a:buChar char="■"/>
              <a:defRPr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6217623"/>
            <a:ext cx="5487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73532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7B22A-3774-400A-9036-2F8F86E7F276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D4C4E-E0D0-464B-B8A5-AE6EFF0FFD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41191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7B22A-3774-400A-9036-2F8F86E7F276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D4C4E-E0D0-464B-B8A5-AE6EFF0FFD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78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7B22A-3774-400A-9036-2F8F86E7F276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D4C4E-E0D0-464B-B8A5-AE6EFF0FFD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97803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7B22A-3774-400A-9036-2F8F86E7F276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D4C4E-E0D0-464B-B8A5-AE6EFF0FFD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0772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7B22A-3774-400A-9036-2F8F86E7F276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D4C4E-E0D0-464B-B8A5-AE6EFF0FFD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86284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7B22A-3774-400A-9036-2F8F86E7F276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D4C4E-E0D0-464B-B8A5-AE6EFF0FFD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5833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7B22A-3774-400A-9036-2F8F86E7F276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D4C4E-E0D0-464B-B8A5-AE6EFF0FFD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4442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7B22A-3774-400A-9036-2F8F86E7F276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D4C4E-E0D0-464B-B8A5-AE6EFF0FFD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52510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D7B22A-3774-400A-9036-2F8F86E7F276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2D4C4E-E0D0-464B-B8A5-AE6EFF0FFD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7891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hyperlink" Target="https://disk.yandex.ru/i/7MIx2rV79_0A1w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&#1091;&#1088;&#1086;&#1082;&#1094;&#1080;&#1092;&#1088;&#1099;.&#1088;&#1092;/lessons/music-and-it" TargetMode="External"/><Relationship Id="rId5" Type="http://schemas.openxmlformats.org/officeDocument/2006/relationships/image" Target="../media/image7.gif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www.youtube.com/watch?v=32szJlBZVyI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Цифровое искусство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Музыкально-компьютерные технологии — Википедия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861048"/>
            <a:ext cx="4128814" cy="2750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В Ереване на конгрессе информационных технологий оркестр исполнил компьютерную  музыку - Новости - Музыка - РЕВИЗОР.РУ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16632"/>
            <a:ext cx="4465712" cy="2232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Компьютерная графика — методы создания изображений на компьютере: что такое компьютерная  графика, виды, области применения. История развития компьютерной графики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6639" y="3861047"/>
            <a:ext cx="4400391" cy="2750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5501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59" t="18279" r="12930" b="24959"/>
          <a:stretch/>
        </p:blipFill>
        <p:spPr bwMode="auto">
          <a:xfrm>
            <a:off x="107504" y="188640"/>
            <a:ext cx="8948266" cy="4381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7227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5"/>
          <p:cNvSpPr txBox="1">
            <a:spLocks noGrp="1"/>
          </p:cNvSpPr>
          <p:nvPr>
            <p:ph type="ctrTitle"/>
          </p:nvPr>
        </p:nvSpPr>
        <p:spPr>
          <a:xfrm>
            <a:off x="311700" y="593367"/>
            <a:ext cx="7984500" cy="76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600" b="1" dirty="0">
                <a:solidFill>
                  <a:srgbClr val="2D3092"/>
                </a:solidFill>
                <a:latin typeface="Roboto"/>
                <a:ea typeface="Roboto"/>
                <a:cs typeface="Roboto"/>
                <a:sym typeface="Roboto"/>
              </a:rPr>
              <a:t>Посмотрим видео </a:t>
            </a:r>
            <a:endParaRPr sz="3600" b="1" dirty="0">
              <a:solidFill>
                <a:srgbClr val="2D309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78" name="Google Shape;78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45751" y="2983119"/>
            <a:ext cx="3767251" cy="1891467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15"/>
          <p:cNvSpPr txBox="1">
            <a:spLocks noGrp="1"/>
          </p:cNvSpPr>
          <p:nvPr>
            <p:ph type="subTitle" idx="1"/>
          </p:nvPr>
        </p:nvSpPr>
        <p:spPr>
          <a:xfrm>
            <a:off x="311700" y="1943033"/>
            <a:ext cx="3915600" cy="332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Музыка — это эмоции, творчество и свобода. Искусственный интеллект — это алгоритмы, математика и четкая структура. Что же их связывает? Давайте узнаем!</a:t>
            </a:r>
            <a:endParaRPr sz="1800">
              <a:solidFill>
                <a:schemeClr val="dk1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95442" y="1880309"/>
            <a:ext cx="3867867" cy="2828472"/>
          </a:xfrm>
          <a:prstGeom prst="rect">
            <a:avLst/>
          </a:prstGeom>
        </p:spPr>
      </p:pic>
      <p:sp>
        <p:nvSpPr>
          <p:cNvPr id="15" name="Google Shape;135;p18"/>
          <p:cNvSpPr/>
          <p:nvPr/>
        </p:nvSpPr>
        <p:spPr>
          <a:xfrm rot="5400000">
            <a:off x="6358974" y="3062017"/>
            <a:ext cx="740800" cy="586500"/>
          </a:xfrm>
          <a:prstGeom prst="triangle">
            <a:avLst>
              <a:gd name="adj" fmla="val 50000"/>
            </a:avLst>
          </a:prstGeom>
          <a:solidFill>
            <a:schemeClr val="lt1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026" name="Picture 2" descr="http://qrcoder.ru/code/?https%3A%2F%2Fdisk.yandex.ru%2Fi%2F7MIx2rV79_0A1w&amp;10&amp;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2868" y="4728049"/>
            <a:ext cx="946664" cy="1262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5582654" y="5175241"/>
            <a:ext cx="2304527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050" dirty="0" smtClean="0"/>
              <a:t>Видео доступно </a:t>
            </a:r>
            <a:r>
              <a:rPr lang="ru-RU" sz="1050" b="1" dirty="0" smtClean="0"/>
              <a:t>для скачивания </a:t>
            </a:r>
            <a:r>
              <a:rPr lang="ru-RU" sz="1050" dirty="0" smtClean="0"/>
              <a:t/>
            </a:r>
            <a:br>
              <a:rPr lang="ru-RU" sz="1050" dirty="0" smtClean="0"/>
            </a:br>
            <a:r>
              <a:rPr lang="ru-RU" sz="1050" dirty="0" smtClean="0"/>
              <a:t>на сайте </a:t>
            </a:r>
            <a:r>
              <a:rPr lang="ru-RU" sz="1050" dirty="0" smtClean="0">
                <a:hlinkClick r:id="rId6"/>
              </a:rPr>
              <a:t>урокцифры.рф</a:t>
            </a:r>
            <a:r>
              <a:rPr lang="ru-RU" sz="1050" dirty="0" smtClean="0"/>
              <a:t> </a:t>
            </a:r>
            <a:br>
              <a:rPr lang="ru-RU" sz="1050" dirty="0" smtClean="0"/>
            </a:br>
            <a:r>
              <a:rPr lang="ru-RU" sz="1050" dirty="0" smtClean="0"/>
              <a:t>или по </a:t>
            </a:r>
            <a:r>
              <a:rPr lang="ru-RU" sz="1050" dirty="0" smtClean="0">
                <a:hlinkClick r:id="rId7"/>
              </a:rPr>
              <a:t>ссылке</a:t>
            </a:r>
            <a:endParaRPr lang="ru-RU" sz="1050" dirty="0"/>
          </a:p>
        </p:txBody>
      </p:sp>
    </p:spTree>
    <p:extLst>
      <p:ext uri="{BB962C8B-B14F-4D97-AF65-F5344CB8AC3E}">
        <p14:creationId xmlns:p14="http://schemas.microsoft.com/office/powerpoint/2010/main" val="3275160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800" dirty="0">
                <a:hlinkClick r:id="rId2"/>
              </a:rPr>
              <a:t>https://</a:t>
            </a:r>
            <a:r>
              <a:rPr lang="en-US" sz="1800" dirty="0" smtClean="0">
                <a:hlinkClick r:id="rId2"/>
              </a:rPr>
              <a:t>www.youtube.com/watch?v=32szJlBZVyI</a:t>
            </a:r>
            <a:r>
              <a:rPr lang="ru-RU" sz="1800" b="1" dirty="0"/>
              <a:t/>
            </a:r>
            <a:br>
              <a:rPr lang="ru-RU" sz="1800" b="1" dirty="0"/>
            </a:br>
            <a:r>
              <a:rPr lang="ru-RU" sz="1800" b="1" dirty="0" smtClean="0"/>
              <a:t>Цифровое </a:t>
            </a:r>
            <a:r>
              <a:rPr lang="ru-RU" sz="1800" b="1" dirty="0"/>
              <a:t>искусство</a:t>
            </a:r>
            <a:br>
              <a:rPr lang="ru-RU" sz="1800" b="1" dirty="0"/>
            </a:br>
            <a:endParaRPr lang="ru-RU" sz="18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3" t="13229" r="33495" b="17503"/>
          <a:stretch/>
        </p:blipFill>
        <p:spPr bwMode="auto">
          <a:xfrm>
            <a:off x="816428" y="2198915"/>
            <a:ext cx="7283964" cy="4492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91762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6"/>
          <p:cNvSpPr txBox="1">
            <a:spLocks noGrp="1"/>
          </p:cNvSpPr>
          <p:nvPr>
            <p:ph type="ctrTitle"/>
          </p:nvPr>
        </p:nvSpPr>
        <p:spPr>
          <a:xfrm>
            <a:off x="311700" y="593367"/>
            <a:ext cx="7984500" cy="76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600" b="1">
                <a:solidFill>
                  <a:srgbClr val="2D3092"/>
                </a:solidFill>
                <a:latin typeface="Roboto"/>
                <a:ea typeface="Roboto"/>
                <a:cs typeface="Roboto"/>
                <a:sym typeface="Roboto"/>
              </a:rPr>
              <a:t>Ответим на вопросы</a:t>
            </a:r>
            <a:endParaRPr sz="3600" b="1">
              <a:solidFill>
                <a:srgbClr val="2D309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4" name="Google Shape;94;p16"/>
          <p:cNvSpPr txBox="1">
            <a:spLocks noGrp="1"/>
          </p:cNvSpPr>
          <p:nvPr>
            <p:ph type="subTitle" idx="1"/>
          </p:nvPr>
        </p:nvSpPr>
        <p:spPr>
          <a:xfrm>
            <a:off x="311700" y="1943033"/>
            <a:ext cx="7103100" cy="332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0" indent="-3429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●"/>
            </a:pPr>
            <a:r>
              <a:rPr lang="ru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Как вы считаете, почему людям интересна музыка?</a:t>
            </a: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42900" algn="just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●"/>
            </a:pPr>
            <a:r>
              <a:rPr lang="ru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Зачем люди перевели музыку в цифровое пространство?</a:t>
            </a: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42900" algn="just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●"/>
            </a:pPr>
            <a:r>
              <a:rPr lang="ru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Какие области науки затрагивает цифровизация музыки? </a:t>
            </a: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42900" algn="just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●"/>
            </a:pPr>
            <a:r>
              <a:rPr lang="ru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Зачем учить искусственный интеллект работе с музыкой?</a:t>
            </a: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42900" algn="just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ts val="1800"/>
              <a:buFont typeface="Roboto"/>
              <a:buChar char="●"/>
            </a:pPr>
            <a:r>
              <a:rPr lang="ru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Почему так важно, чтобы информационные системы умели строить рекомендации музыки в интернете?</a:t>
            </a: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95" name="Google Shape;95;p16"/>
          <p:cNvGrpSpPr/>
          <p:nvPr/>
        </p:nvGrpSpPr>
        <p:grpSpPr>
          <a:xfrm>
            <a:off x="438150" y="6151665"/>
            <a:ext cx="8372473" cy="648977"/>
            <a:chOff x="438150" y="4613751"/>
            <a:chExt cx="8372473" cy="486733"/>
          </a:xfrm>
        </p:grpSpPr>
        <p:grpSp>
          <p:nvGrpSpPr>
            <p:cNvPr id="96" name="Google Shape;96;p16"/>
            <p:cNvGrpSpPr/>
            <p:nvPr/>
          </p:nvGrpSpPr>
          <p:grpSpPr>
            <a:xfrm>
              <a:off x="438150" y="4613751"/>
              <a:ext cx="7465125" cy="486733"/>
              <a:chOff x="438150" y="4613751"/>
              <a:chExt cx="7465125" cy="486733"/>
            </a:xfrm>
          </p:grpSpPr>
          <p:pic>
            <p:nvPicPr>
              <p:cNvPr id="99" name="Google Shape;99;p16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6658426" y="4613751"/>
                <a:ext cx="1244849" cy="486733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00" name="Google Shape;100;p16"/>
              <p:cNvSpPr txBox="1"/>
              <p:nvPr/>
            </p:nvSpPr>
            <p:spPr>
              <a:xfrm>
                <a:off x="438150" y="4657025"/>
                <a:ext cx="3600300" cy="34622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sp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" b="1" dirty="0">
                    <a:solidFill>
                      <a:schemeClr val="lt1"/>
                    </a:solidFill>
                    <a:latin typeface="Roboto"/>
                    <a:ea typeface="Roboto"/>
                    <a:cs typeface="Roboto"/>
                    <a:sym typeface="Roboto"/>
                  </a:rPr>
                  <a:t>Обсуждение видеолекции</a:t>
                </a:r>
                <a:endParaRPr b="1" dirty="0">
                  <a:solidFill>
                    <a:schemeClr val="lt1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</p:grpSp>
        <p:pic>
          <p:nvPicPr>
            <p:cNvPr id="101" name="Google Shape;101;p16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7947075" y="4691825"/>
              <a:ext cx="863548" cy="330600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170816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тренажер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65" t="30065" r="6301" b="12211"/>
          <a:stretch/>
        </p:blipFill>
        <p:spPr bwMode="auto">
          <a:xfrm>
            <a:off x="806852" y="1628800"/>
            <a:ext cx="7281234" cy="394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417957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800" dirty="0" smtClean="0"/>
              <a:t>Просмотр видео</a:t>
            </a:r>
            <a:br>
              <a:rPr lang="ru-RU" sz="1800" dirty="0" smtClean="0"/>
            </a:br>
            <a:r>
              <a:rPr lang="en-US" sz="1800" dirty="0" smtClean="0"/>
              <a:t>https</a:t>
            </a:r>
            <a:r>
              <a:rPr lang="en-US" sz="1800" dirty="0"/>
              <a:t>://www.youtube.com/watch?v=6OG3LNfUNJo</a:t>
            </a:r>
            <a:endParaRPr lang="ru-RU" sz="1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6" t="20165" r="23853" b="30020"/>
          <a:stretch/>
        </p:blipFill>
        <p:spPr bwMode="auto">
          <a:xfrm>
            <a:off x="395536" y="1700808"/>
            <a:ext cx="8450940" cy="4630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968666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9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4260300" cy="410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ru">
                <a:solidFill>
                  <a:schemeClr val="dk1"/>
                </a:solidFill>
              </a:rPr>
              <a:t>Что больше всего запомнилось из урока?</a:t>
            </a:r>
            <a:endParaRPr>
              <a:solidFill>
                <a:schemeClr val="dk1"/>
              </a:solidFill>
            </a:endParaRPr>
          </a:p>
          <a:p>
            <a:pPr marL="457200" lvl="0" indent="-34290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ru">
                <a:solidFill>
                  <a:schemeClr val="dk1"/>
                </a:solidFill>
              </a:rPr>
              <a:t>Что нового и полезного узнали?</a:t>
            </a:r>
            <a:endParaRPr>
              <a:solidFill>
                <a:schemeClr val="dk1"/>
              </a:solidFill>
            </a:endParaRPr>
          </a:p>
          <a:p>
            <a:pPr marL="457200" lvl="0" indent="-342900" algn="l" rtl="0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800"/>
              <a:buChar char="●"/>
            </a:pPr>
            <a:r>
              <a:rPr lang="ru">
                <a:solidFill>
                  <a:schemeClr val="dk1"/>
                </a:solidFill>
              </a:rPr>
              <a:t>Что будете использовать в повседневной жизни?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149" name="Google Shape;149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43100" y="1223467"/>
            <a:ext cx="4105850" cy="4667699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p19"/>
          <p:cNvSpPr txBox="1">
            <a:spLocks noGrp="1"/>
          </p:cNvSpPr>
          <p:nvPr>
            <p:ph type="ctrTitle" idx="4294967295"/>
          </p:nvPr>
        </p:nvSpPr>
        <p:spPr>
          <a:xfrm>
            <a:off x="311700" y="491767"/>
            <a:ext cx="79845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600" b="1">
                <a:solidFill>
                  <a:srgbClr val="2D3092"/>
                </a:solidFill>
                <a:latin typeface="Roboto"/>
                <a:ea typeface="Roboto"/>
                <a:cs typeface="Roboto"/>
                <a:sym typeface="Roboto"/>
              </a:rPr>
              <a:t>Подведем итоги</a:t>
            </a:r>
            <a:endParaRPr sz="3600" b="1">
              <a:solidFill>
                <a:srgbClr val="2D309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1110921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116</Words>
  <Application>Microsoft Office PowerPoint</Application>
  <PresentationFormat>Экран (4:3)</PresentationFormat>
  <Paragraphs>19</Paragraphs>
  <Slides>8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Цифровое искусство</vt:lpstr>
      <vt:lpstr>Презентация PowerPoint</vt:lpstr>
      <vt:lpstr>Посмотрим видео </vt:lpstr>
      <vt:lpstr>https://www.youtube.com/watch?v=32szJlBZVyI Цифровое искусство </vt:lpstr>
      <vt:lpstr>Ответим на вопросы</vt:lpstr>
      <vt:lpstr>тренажер</vt:lpstr>
      <vt:lpstr>Просмотр видео https://www.youtube.com/watch?v=6OG3LNfUNJo</vt:lpstr>
      <vt:lpstr>Подведем итоги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Цифровое искусство</dc:title>
  <dc:creator>An</dc:creator>
  <cp:lastModifiedBy>An</cp:lastModifiedBy>
  <cp:revision>4</cp:revision>
  <dcterms:created xsi:type="dcterms:W3CDTF">2022-10-22T07:04:59Z</dcterms:created>
  <dcterms:modified xsi:type="dcterms:W3CDTF">2022-10-22T08:10:31Z</dcterms:modified>
</cp:coreProperties>
</file>